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4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7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.png"/><Relationship Id="rId18" Type="http://schemas.openxmlformats.org/officeDocument/2006/relationships/image" Target="../media/image93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5.png"/><Relationship Id="rId17" Type="http://schemas.openxmlformats.org/officeDocument/2006/relationships/image" Target="../media/image92.png"/><Relationship Id="rId2" Type="http://schemas.openxmlformats.org/officeDocument/2006/relationships/image" Target="../media/image80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0.png"/><Relationship Id="rId10" Type="http://schemas.openxmlformats.org/officeDocument/2006/relationships/image" Target="../media/image88.png"/><Relationship Id="rId19" Type="http://schemas.openxmlformats.org/officeDocument/2006/relationships/image" Target="../media/image94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7.png"/><Relationship Id="rId5" Type="http://schemas.openxmlformats.org/officeDocument/2006/relationships/image" Target="../media/image99.png"/><Relationship Id="rId10" Type="http://schemas.openxmlformats.org/officeDocument/2006/relationships/image" Target="../media/image6.png"/><Relationship Id="rId4" Type="http://schemas.openxmlformats.org/officeDocument/2006/relationships/image" Target="../media/image98.png"/><Relationship Id="rId9" Type="http://schemas.openxmlformats.org/officeDocument/2006/relationships/image" Target="../media/image5.png"/><Relationship Id="rId1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6.png"/><Relationship Id="rId7" Type="http://schemas.openxmlformats.org/officeDocument/2006/relationships/image" Target="../media/image10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7.png"/><Relationship Id="rId9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6.png"/><Relationship Id="rId21" Type="http://schemas.openxmlformats.org/officeDocument/2006/relationships/image" Target="../media/image42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5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46.png"/><Relationship Id="rId10" Type="http://schemas.openxmlformats.org/officeDocument/2006/relationships/image" Target="../media/image38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48411" y="2666159"/>
            <a:ext cx="7372483" cy="5323144"/>
            <a:chOff x="10348411" y="2666159"/>
            <a:chExt cx="7372483" cy="53231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8411" y="2666159"/>
              <a:ext cx="7372483" cy="53231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2381" y="-410173"/>
            <a:ext cx="240952" cy="17189326"/>
            <a:chOff x="9022381" y="-410173"/>
            <a:chExt cx="240952" cy="171893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022381" y="-410173"/>
              <a:ext cx="240952" cy="171893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379" y="5126841"/>
            <a:ext cx="11235479" cy="36347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8494" y="1248256"/>
            <a:ext cx="17125447" cy="14286"/>
            <a:chOff x="628494" y="1248256"/>
            <a:chExt cx="1712544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494" y="1248256"/>
              <a:ext cx="17125447" cy="1428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468" y="425629"/>
              <a:ext cx="4248966" cy="44569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9839" y="425629"/>
              <a:ext cx="7830366" cy="4456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7952" y="1940728"/>
            <a:ext cx="10587706" cy="64286"/>
            <a:chOff x="1557952" y="1940728"/>
            <a:chExt cx="10587706" cy="6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7952" y="1940728"/>
              <a:ext cx="10587706" cy="6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652" y="896347"/>
            <a:ext cx="9985601" cy="1593268"/>
          </a:xfrm>
          <a:prstGeom prst="rect">
            <a:avLst/>
          </a:prstGeom>
        </p:spPr>
      </p:pic>
      <p:pic>
        <p:nvPicPr>
          <p:cNvPr id="3" name="미팅생성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71807" y="2245038"/>
            <a:ext cx="15573194" cy="7699062"/>
          </a:xfrm>
          <a:prstGeom prst="rect">
            <a:avLst/>
          </a:prstGeom>
        </p:spPr>
      </p:pic>
    </p:spTree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468" y="425629"/>
              <a:ext cx="4248966" cy="44569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9839" y="425629"/>
              <a:ext cx="7830366" cy="4456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652" y="896347"/>
            <a:ext cx="6419849" cy="15932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7952" y="1940728"/>
            <a:ext cx="10587706" cy="64286"/>
            <a:chOff x="1557952" y="1940728"/>
            <a:chExt cx="10587706" cy="6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7952" y="1940728"/>
              <a:ext cx="10587706" cy="64286"/>
            </a:xfrm>
            <a:prstGeom prst="rect">
              <a:avLst/>
            </a:prstGeom>
          </p:spPr>
        </p:pic>
      </p:grpSp>
      <p:pic>
        <p:nvPicPr>
          <p:cNvPr id="4" name="미팅(싱글&amp;디폴트&amp;그리드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00200" y="2251964"/>
            <a:ext cx="15555454" cy="7692135"/>
          </a:xfrm>
          <a:prstGeom prst="rect">
            <a:avLst/>
          </a:prstGeom>
        </p:spPr>
      </p:pic>
    </p:spTree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5238"/>
            <a:ext cx="13123828" cy="10285714"/>
            <a:chOff x="0" y="-95238"/>
            <a:chExt cx="13123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95238"/>
              <a:ext cx="1312382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4060" y="5902773"/>
            <a:ext cx="12117165" cy="64323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72672" y="2563314"/>
            <a:ext cx="8866667" cy="6076190"/>
            <a:chOff x="8172672" y="2563314"/>
            <a:chExt cx="8866667" cy="60761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72672" y="2563314"/>
              <a:ext cx="8858655" cy="6075673"/>
              <a:chOff x="8172672" y="2563314"/>
              <a:chExt cx="8858655" cy="607567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72672" y="2563314"/>
                <a:ext cx="8858655" cy="607567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83330" y="2937215"/>
              <a:ext cx="6667959" cy="3989311"/>
              <a:chOff x="9283330" y="2937215"/>
              <a:chExt cx="6667959" cy="39893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83330" y="2937215"/>
                <a:ext cx="6667959" cy="398931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1710" y="3303373"/>
            <a:ext cx="7999500" cy="32401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12284" y="-95238"/>
            <a:ext cx="773431" cy="10476190"/>
            <a:chOff x="17512284" y="-95238"/>
            <a:chExt cx="773431" cy="104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12284" y="-95238"/>
              <a:ext cx="773431" cy="104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01049" y="455673"/>
            <a:ext cx="2777985" cy="479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5362525" y="4640906"/>
            <a:ext cx="4997414" cy="423405"/>
          </a:xfrm>
          <a:prstGeom prst="rect">
            <a:avLst/>
          </a:prstGeom>
        </p:spPr>
      </p:pic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468" y="425629"/>
              <a:ext cx="4248966" cy="44569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4982" y="425629"/>
              <a:ext cx="7820090" cy="4456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4245" y="1362028"/>
            <a:ext cx="15237224" cy="8640503"/>
            <a:chOff x="1524245" y="1362028"/>
            <a:chExt cx="15237224" cy="86405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245" y="1362028"/>
              <a:ext cx="15237224" cy="864050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4022" y="981100"/>
            <a:ext cx="3007202" cy="14494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0846" y="2026552"/>
            <a:ext cx="3484869" cy="64286"/>
            <a:chOff x="400846" y="2026552"/>
            <a:chExt cx="3484869" cy="6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846" y="2026552"/>
              <a:ext cx="3484869" cy="6428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97359" y="7745774"/>
            <a:ext cx="2295398" cy="236814"/>
            <a:chOff x="5597359" y="7745774"/>
            <a:chExt cx="2295398" cy="2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560000">
              <a:off x="5597359" y="7745774"/>
              <a:ext cx="2295398" cy="236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87826" y="3399504"/>
            <a:ext cx="4026271" cy="2567997"/>
            <a:chOff x="10487826" y="3399504"/>
            <a:chExt cx="4026271" cy="2567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7826" y="3399504"/>
              <a:ext cx="4026271" cy="2567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87826" y="2651634"/>
            <a:ext cx="4026271" cy="3062542"/>
            <a:chOff x="10487826" y="2651634"/>
            <a:chExt cx="4026271" cy="30625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7826" y="2651634"/>
              <a:ext cx="4026271" cy="3062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74111" y="5330603"/>
            <a:ext cx="2688249" cy="245234"/>
            <a:chOff x="9174111" y="5330603"/>
            <a:chExt cx="2688249" cy="245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040000">
              <a:off x="9174111" y="5330603"/>
              <a:ext cx="2688249" cy="2452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43135" y="7542055"/>
            <a:ext cx="3901923" cy="2715088"/>
            <a:chOff x="2843135" y="7542055"/>
            <a:chExt cx="3901923" cy="271508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843135" y="7768456"/>
              <a:ext cx="3901923" cy="2488686"/>
              <a:chOff x="2843135" y="7768456"/>
              <a:chExt cx="3901923" cy="248868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43135" y="7768456"/>
                <a:ext cx="3901923" cy="24886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843135" y="7542055"/>
              <a:ext cx="3901923" cy="2488686"/>
              <a:chOff x="2843135" y="7542055"/>
              <a:chExt cx="3901923" cy="24886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43135" y="7542055"/>
                <a:ext cx="3901923" cy="248868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745058" y="5271142"/>
            <a:ext cx="3901923" cy="2715088"/>
            <a:chOff x="6745058" y="5271142"/>
            <a:chExt cx="3901923" cy="27150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45058" y="5467431"/>
              <a:ext cx="3901923" cy="2518800"/>
              <a:chOff x="6745058" y="5467431"/>
              <a:chExt cx="3901923" cy="251880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45058" y="5467431"/>
                <a:ext cx="3901923" cy="25188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745058" y="5271142"/>
              <a:ext cx="3901923" cy="2488686"/>
              <a:chOff x="6745058" y="5271142"/>
              <a:chExt cx="3901923" cy="24886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45058" y="5271142"/>
                <a:ext cx="3901923" cy="2488686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10812" y="8629009"/>
            <a:ext cx="2046342" cy="151751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47266" y="6745138"/>
            <a:ext cx="2516218" cy="151751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98382" y="4645889"/>
            <a:ext cx="3474799" cy="156513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468" y="425629"/>
              <a:ext cx="4248966" cy="44569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36544" y="425629"/>
              <a:ext cx="8116890" cy="44569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2594" y="1059184"/>
            <a:ext cx="4897573" cy="15124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00836" y="2020940"/>
            <a:ext cx="5099660" cy="64286"/>
            <a:chOff x="400836" y="2020940"/>
            <a:chExt cx="5099660" cy="642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0836" y="2020940"/>
              <a:ext cx="5099660" cy="6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92963" y="2367695"/>
            <a:ext cx="2101711" cy="2101711"/>
            <a:chOff x="11392963" y="2367695"/>
            <a:chExt cx="2101711" cy="210171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2963" y="2367695"/>
              <a:ext cx="2101711" cy="21017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81742" y="5328285"/>
            <a:ext cx="1428554" cy="1428554"/>
            <a:chOff x="7981742" y="5328285"/>
            <a:chExt cx="1428554" cy="142855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81742" y="5328285"/>
              <a:ext cx="1428554" cy="142855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018525" y="7542055"/>
            <a:ext cx="1551143" cy="1292619"/>
            <a:chOff x="4018525" y="7542055"/>
            <a:chExt cx="1551143" cy="12926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18525" y="7542055"/>
              <a:ext cx="1551143" cy="129261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24734" y="5308118"/>
            <a:ext cx="6317761" cy="58053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65421" y="7223751"/>
            <a:ext cx="1993632" cy="2250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4" y="6265435"/>
            <a:ext cx="6909218" cy="98387"/>
            <a:chOff x="10285714" y="6265435"/>
            <a:chExt cx="6909218" cy="983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5714" y="6265435"/>
              <a:ext cx="6909218" cy="983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63301" y="6706115"/>
            <a:ext cx="1150268" cy="2458808"/>
            <a:chOff x="15363301" y="6706115"/>
            <a:chExt cx="1150268" cy="24588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26212" y="6706115"/>
              <a:ext cx="637825" cy="1918885"/>
              <a:chOff x="15626212" y="6706115"/>
              <a:chExt cx="637825" cy="191888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5425256" y="5864629"/>
                <a:ext cx="1275650" cy="3837770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5626212" y="6706115"/>
                <a:ext cx="637825" cy="191888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363301" y="8455135"/>
              <a:ext cx="1150268" cy="709788"/>
              <a:chOff x="15363301" y="8455135"/>
              <a:chExt cx="1150268" cy="70978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4919433" y="8231506"/>
                <a:ext cx="2300535" cy="1419576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15363301" y="8455135"/>
                <a:ext cx="1150268" cy="7097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468" y="425629"/>
              <a:ext cx="4248966" cy="4456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96201" y="425629"/>
              <a:ext cx="7837643" cy="4456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7356" y="1066033"/>
            <a:ext cx="3083392" cy="15032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0836" y="2020940"/>
            <a:ext cx="5099660" cy="64286"/>
            <a:chOff x="400836" y="2020940"/>
            <a:chExt cx="5099660" cy="6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0836" y="2020940"/>
              <a:ext cx="5099660" cy="64286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219200" y="2928151"/>
            <a:ext cx="102264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dirty="0">
                <a:latin typeface="Arial Black" panose="020B0A04020102020204" pitchFamily="34" charset="0"/>
              </a:rPr>
              <a:t>62,400,000</a:t>
            </a:r>
            <a:endParaRPr lang="ko-KR" altLang="en-US" sz="12500" dirty="0">
              <a:latin typeface="Arial Black" panose="020B0A040201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9200" y="2928151"/>
            <a:ext cx="102264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dirty="0">
                <a:latin typeface="Arial Black" panose="020B0A04020102020204" pitchFamily="34" charset="0"/>
              </a:rPr>
              <a:t>55,876,543</a:t>
            </a:r>
            <a:endParaRPr lang="ko-KR" altLang="en-US" sz="12500" dirty="0">
              <a:latin typeface="Arial Black" panose="020B0A040201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2928151"/>
            <a:ext cx="102264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dirty="0">
                <a:latin typeface="Arial Black" panose="020B0A04020102020204" pitchFamily="34" charset="0"/>
              </a:rPr>
              <a:t>35,810,000</a:t>
            </a:r>
            <a:endParaRPr lang="ko-KR" altLang="en-US" sz="12500" dirty="0">
              <a:latin typeface="Arial Black" panose="020B0A04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19200" y="2928151"/>
            <a:ext cx="102264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dirty="0">
                <a:latin typeface="Arial Black" panose="020B0A04020102020204" pitchFamily="34" charset="0"/>
              </a:rPr>
              <a:t>43,276,543</a:t>
            </a:r>
            <a:endParaRPr lang="ko-KR" altLang="en-US" sz="12500" dirty="0">
              <a:latin typeface="Arial Black" panose="020B0A04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19200" y="2928151"/>
            <a:ext cx="102264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dirty="0">
                <a:latin typeface="Arial Black" panose="020B0A04020102020204" pitchFamily="34" charset="0"/>
              </a:rPr>
              <a:t>40,765,432</a:t>
            </a:r>
            <a:endParaRPr lang="ko-KR" altLang="en-US" sz="12500" dirty="0">
              <a:latin typeface="Arial Black" panose="020B0A04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19200" y="2928151"/>
            <a:ext cx="102264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dirty="0">
                <a:latin typeface="Arial Black" panose="020B0A04020102020204" pitchFamily="34" charset="0"/>
              </a:rPr>
              <a:t>38,654,321</a:t>
            </a:r>
            <a:endParaRPr lang="ko-KR" altLang="en-US" sz="12500" dirty="0">
              <a:latin typeface="Arial Black" panose="020B0A040201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19200" y="2928151"/>
            <a:ext cx="102264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dirty="0">
                <a:latin typeface="Arial Black" panose="020B0A04020102020204" pitchFamily="34" charset="0"/>
              </a:rPr>
              <a:t>48,154,210</a:t>
            </a:r>
            <a:endParaRPr lang="ko-KR" altLang="en-US" sz="12500" dirty="0">
              <a:latin typeface="Arial Black" panose="020B0A040201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19200" y="2928151"/>
            <a:ext cx="102264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0" dirty="0">
                <a:latin typeface="Arial Black" panose="020B0A04020102020204" pitchFamily="34" charset="0"/>
              </a:rPr>
              <a:t>51,398,765</a:t>
            </a:r>
            <a:endParaRPr lang="ko-KR" altLang="en-US" sz="12500" dirty="0">
              <a:latin typeface="Arial Black" panose="020B0A040201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874010" y="3132772"/>
            <a:ext cx="13179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0" b="1" dirty="0">
                <a:latin typeface="HY견고딕" panose="02030600000101010101" pitchFamily="18" charset="-127"/>
                <a:ea typeface="HY견고딕" panose="02030600000101010101" pitchFamily="18" charset="-127"/>
                <a:cs typeface="Pretendard Variable Black" panose="02000003000000020004" pitchFamily="2" charset="-127"/>
              </a:rPr>
              <a:t>원</a:t>
            </a:r>
          </a:p>
        </p:txBody>
      </p:sp>
    </p:spTree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/>
      <p:bldP spid="27" grpId="1"/>
      <p:bldP spid="29" grpId="0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468" y="425629"/>
              <a:ext cx="4248966" cy="44569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2058" y="425629"/>
              <a:ext cx="9104690" cy="4456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49174" y="2580436"/>
            <a:ext cx="5997325" cy="5997325"/>
            <a:chOff x="2249174" y="2580436"/>
            <a:chExt cx="5997325" cy="5997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49488" y="135373"/>
              <a:ext cx="11994649" cy="119946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9174" y="2580436"/>
              <a:ext cx="5997325" cy="5997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39216" y="2580436"/>
            <a:ext cx="5997325" cy="5997325"/>
            <a:chOff x="10039216" y="2580436"/>
            <a:chExt cx="5997325" cy="59973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0553" y="135373"/>
              <a:ext cx="11994649" cy="1199464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39216" y="2580436"/>
              <a:ext cx="5997325" cy="5997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9174" y="2580436"/>
            <a:ext cx="6002241" cy="6002241"/>
            <a:chOff x="2249174" y="2580436"/>
            <a:chExt cx="6002241" cy="60022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9174" y="2580436"/>
              <a:ext cx="6002241" cy="6002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39216" y="2580436"/>
            <a:ext cx="6002241" cy="6002241"/>
            <a:chOff x="10039216" y="2580436"/>
            <a:chExt cx="6002241" cy="60022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9216" y="2580436"/>
              <a:ext cx="6002241" cy="60022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1386" y="-217006"/>
            <a:ext cx="18586148" cy="10712244"/>
            <a:chOff x="-281386" y="-217006"/>
            <a:chExt cx="18586148" cy="10712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1386" y="-217006"/>
              <a:ext cx="18586148" cy="107122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42240" y="5381011"/>
            <a:ext cx="6319413" cy="5888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9709" y="3108879"/>
            <a:ext cx="7021244" cy="2727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50106" y="5169485"/>
            <a:ext cx="18585926" cy="21429"/>
            <a:chOff x="-150106" y="5169485"/>
            <a:chExt cx="1858592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0106" y="5169485"/>
              <a:ext cx="18585926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3115" y="8926653"/>
            <a:ext cx="16079543" cy="620962"/>
            <a:chOff x="1103115" y="8926653"/>
            <a:chExt cx="16079543" cy="6209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3115" y="8926653"/>
              <a:ext cx="16079543" cy="6209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689808" y="9040325"/>
            <a:ext cx="17293108" cy="5636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58139" y="109823"/>
            <a:ext cx="1861882" cy="700708"/>
            <a:chOff x="16358139" y="109823"/>
            <a:chExt cx="1861882" cy="7007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58139" y="109823"/>
              <a:ext cx="1861882" cy="70070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468" y="425629"/>
              <a:ext cx="4248966" cy="44569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12763" y="393934"/>
              <a:ext cx="5092557" cy="466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9204" y="3260172"/>
            <a:ext cx="17447306" cy="5076476"/>
            <a:chOff x="419204" y="3260172"/>
            <a:chExt cx="17447306" cy="5076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204" y="3260172"/>
              <a:ext cx="17447306" cy="5076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908" y="3659077"/>
            <a:ext cx="1035350" cy="9523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0050" y="4200987"/>
            <a:ext cx="6815690" cy="28571"/>
            <a:chOff x="1470050" y="4200987"/>
            <a:chExt cx="6815690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0050" y="4200987"/>
              <a:ext cx="6815690" cy="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222" y="4341222"/>
            <a:ext cx="4231530" cy="12076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1983" y="5072104"/>
            <a:ext cx="1938879" cy="9414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19050" y="3659077"/>
            <a:ext cx="1111541" cy="9523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60833" y="4239083"/>
            <a:ext cx="6819048" cy="28571"/>
            <a:chOff x="9860833" y="4239083"/>
            <a:chExt cx="6819048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60833" y="4239083"/>
              <a:ext cx="6819048" cy="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45432" y="4341222"/>
            <a:ext cx="4664149" cy="12076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29335" y="5097533"/>
            <a:ext cx="1319784" cy="9148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1908" y="5712699"/>
            <a:ext cx="1121065" cy="9523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69979" y="6226616"/>
            <a:ext cx="6815833" cy="28571"/>
            <a:chOff x="1469979" y="6226616"/>
            <a:chExt cx="6815833" cy="2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9979" y="6226616"/>
              <a:ext cx="6815833" cy="2857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7699" y="6358832"/>
            <a:ext cx="2454387" cy="119426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1506" y="7182068"/>
            <a:ext cx="1064793" cy="91483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61908" y="5693651"/>
            <a:ext cx="1111541" cy="9523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95238" y="6247645"/>
            <a:ext cx="6819048" cy="28571"/>
            <a:chOff x="9895238" y="6247645"/>
            <a:chExt cx="6819048" cy="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5238" y="6247645"/>
              <a:ext cx="6819048" cy="2857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98956" y="6376689"/>
            <a:ext cx="2368187" cy="111996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92287" y="7114621"/>
            <a:ext cx="1064793" cy="59655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1116" y="1543377"/>
            <a:ext cx="2893145" cy="2264678"/>
          </a:xfrm>
          <a:prstGeom prst="rect">
            <a:avLst/>
          </a:prstGeom>
        </p:spPr>
      </p:pic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7453" y="5624407"/>
            <a:ext cx="8361840" cy="4497097"/>
            <a:chOff x="877453" y="5624407"/>
            <a:chExt cx="8361840" cy="4497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53" y="5624407"/>
              <a:ext cx="8361840" cy="44970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8461" y="5624407"/>
            <a:ext cx="8361840" cy="4497097"/>
            <a:chOff x="9448461" y="5624407"/>
            <a:chExt cx="8361840" cy="4497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461" y="5624407"/>
              <a:ext cx="8361840" cy="4497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468" y="425629"/>
              <a:ext cx="4248966" cy="44569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0382" y="425629"/>
              <a:ext cx="6509290" cy="4456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7453" y="918143"/>
            <a:ext cx="8361840" cy="4497097"/>
            <a:chOff x="877453" y="918143"/>
            <a:chExt cx="8361840" cy="44970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453" y="918143"/>
              <a:ext cx="8361840" cy="44970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48461" y="918143"/>
            <a:ext cx="8361840" cy="4497097"/>
            <a:chOff x="9448461" y="918143"/>
            <a:chExt cx="8361840" cy="44970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8461" y="918143"/>
              <a:ext cx="8361840" cy="449709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468" y="425629"/>
              <a:ext cx="4248966" cy="44569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0382" y="425629"/>
              <a:ext cx="6509290" cy="445690"/>
            </a:xfrm>
            <a:prstGeom prst="rect">
              <a:avLst/>
            </a:prstGeom>
          </p:spPr>
        </p:pic>
      </p:grpSp>
      <p:grpSp>
        <p:nvGrpSpPr>
          <p:cNvPr id="37" name="그룹 1001"/>
          <p:cNvGrpSpPr/>
          <p:nvPr/>
        </p:nvGrpSpPr>
        <p:grpSpPr>
          <a:xfrm>
            <a:off x="877453" y="5624407"/>
            <a:ext cx="8361840" cy="4497097"/>
            <a:chOff x="877453" y="5624407"/>
            <a:chExt cx="8361840" cy="4497097"/>
          </a:xfrm>
        </p:grpSpPr>
        <p:pic>
          <p:nvPicPr>
            <p:cNvPr id="39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453" y="5624407"/>
              <a:ext cx="8361840" cy="4497097"/>
            </a:xfrm>
            <a:prstGeom prst="rect">
              <a:avLst/>
            </a:prstGeom>
          </p:spPr>
        </p:pic>
      </p:grpSp>
      <p:grpSp>
        <p:nvGrpSpPr>
          <p:cNvPr id="40" name="그룹 1002"/>
          <p:cNvGrpSpPr/>
          <p:nvPr/>
        </p:nvGrpSpPr>
        <p:grpSpPr>
          <a:xfrm>
            <a:off x="9448461" y="5624407"/>
            <a:ext cx="8361840" cy="4497097"/>
            <a:chOff x="9448461" y="5624407"/>
            <a:chExt cx="8361840" cy="4497097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8461" y="5624407"/>
              <a:ext cx="8361840" cy="4497097"/>
            </a:xfrm>
            <a:prstGeom prst="rect">
              <a:avLst/>
            </a:prstGeom>
          </p:spPr>
        </p:pic>
      </p:grpSp>
      <p:grpSp>
        <p:nvGrpSpPr>
          <p:cNvPr id="45" name="그룹 1006"/>
          <p:cNvGrpSpPr/>
          <p:nvPr/>
        </p:nvGrpSpPr>
        <p:grpSpPr>
          <a:xfrm>
            <a:off x="877453" y="918143"/>
            <a:ext cx="8361840" cy="4497097"/>
            <a:chOff x="877453" y="918143"/>
            <a:chExt cx="8361840" cy="4497097"/>
          </a:xfrm>
        </p:grpSpPr>
        <p:pic>
          <p:nvPicPr>
            <p:cNvPr id="46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453" y="918143"/>
              <a:ext cx="8361840" cy="4497097"/>
            </a:xfrm>
            <a:prstGeom prst="rect">
              <a:avLst/>
            </a:prstGeom>
          </p:spPr>
        </p:pic>
      </p:grpSp>
      <p:grpSp>
        <p:nvGrpSpPr>
          <p:cNvPr id="48" name="그룹 1007"/>
          <p:cNvGrpSpPr/>
          <p:nvPr/>
        </p:nvGrpSpPr>
        <p:grpSpPr>
          <a:xfrm>
            <a:off x="9448461" y="918143"/>
            <a:ext cx="8361840" cy="4497097"/>
            <a:chOff x="9448461" y="918143"/>
            <a:chExt cx="8361840" cy="4497097"/>
          </a:xfrm>
        </p:grpSpPr>
        <p:pic>
          <p:nvPicPr>
            <p:cNvPr id="49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8461" y="918143"/>
              <a:ext cx="8361840" cy="4497097"/>
            </a:xfrm>
            <a:prstGeom prst="rect">
              <a:avLst/>
            </a:prstGeom>
          </p:spPr>
        </p:pic>
      </p:grpSp>
      <p:grpSp>
        <p:nvGrpSpPr>
          <p:cNvPr id="107" name="그룹 1003"/>
          <p:cNvGrpSpPr/>
          <p:nvPr/>
        </p:nvGrpSpPr>
        <p:grpSpPr>
          <a:xfrm>
            <a:off x="2407131" y="2163484"/>
            <a:ext cx="5675976" cy="2033345"/>
            <a:chOff x="2407131" y="2163484"/>
            <a:chExt cx="5675976" cy="2033345"/>
          </a:xfrm>
        </p:grpSpPr>
        <p:grpSp>
          <p:nvGrpSpPr>
            <p:cNvPr id="108" name="그룹 1004"/>
            <p:cNvGrpSpPr/>
            <p:nvPr/>
          </p:nvGrpSpPr>
          <p:grpSpPr>
            <a:xfrm>
              <a:off x="2407131" y="2795977"/>
              <a:ext cx="5675976" cy="18774"/>
              <a:chOff x="2407131" y="2795977"/>
              <a:chExt cx="5675976" cy="18774"/>
            </a:xfrm>
          </p:grpSpPr>
          <p:pic>
            <p:nvPicPr>
              <p:cNvPr id="111" name="Object 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07131" y="2795977"/>
                <a:ext cx="5675976" cy="18774"/>
              </a:xfrm>
              <a:prstGeom prst="rect">
                <a:avLst/>
              </a:prstGeom>
            </p:spPr>
          </p:pic>
        </p:grpSp>
        <p:pic>
          <p:nvPicPr>
            <p:cNvPr id="109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7891" y="2898828"/>
              <a:ext cx="6410972" cy="1643057"/>
            </a:xfrm>
            <a:prstGeom prst="rect">
              <a:avLst/>
            </a:prstGeom>
          </p:spPr>
        </p:pic>
        <p:pic>
          <p:nvPicPr>
            <p:cNvPr id="110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8185" y="1920720"/>
              <a:ext cx="6936672" cy="1272986"/>
            </a:xfrm>
            <a:prstGeom prst="rect">
              <a:avLst/>
            </a:prstGeom>
          </p:spPr>
        </p:pic>
      </p:grpSp>
      <p:grpSp>
        <p:nvGrpSpPr>
          <p:cNvPr id="112" name="그룹 1014"/>
          <p:cNvGrpSpPr/>
          <p:nvPr/>
        </p:nvGrpSpPr>
        <p:grpSpPr>
          <a:xfrm>
            <a:off x="877453" y="937190"/>
            <a:ext cx="8361840" cy="4497097"/>
            <a:chOff x="877453" y="937190"/>
            <a:chExt cx="8361840" cy="4497097"/>
          </a:xfrm>
        </p:grpSpPr>
        <p:pic>
          <p:nvPicPr>
            <p:cNvPr id="113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7453" y="937190"/>
              <a:ext cx="8361840" cy="4497097"/>
            </a:xfrm>
            <a:prstGeom prst="rect">
              <a:avLst/>
            </a:prstGeom>
          </p:spPr>
        </p:pic>
      </p:grpSp>
      <p:grpSp>
        <p:nvGrpSpPr>
          <p:cNvPr id="114" name="그룹 1005"/>
          <p:cNvGrpSpPr/>
          <p:nvPr/>
        </p:nvGrpSpPr>
        <p:grpSpPr>
          <a:xfrm>
            <a:off x="10464533" y="2109563"/>
            <a:ext cx="5956204" cy="2141185"/>
            <a:chOff x="10464533" y="2109563"/>
            <a:chExt cx="5956204" cy="2141185"/>
          </a:xfrm>
        </p:grpSpPr>
        <p:grpSp>
          <p:nvGrpSpPr>
            <p:cNvPr id="115" name="그룹 1006"/>
            <p:cNvGrpSpPr/>
            <p:nvPr/>
          </p:nvGrpSpPr>
          <p:grpSpPr>
            <a:xfrm>
              <a:off x="10604645" y="2849897"/>
              <a:ext cx="5675976" cy="18774"/>
              <a:chOff x="10604645" y="2849897"/>
              <a:chExt cx="5675976" cy="18774"/>
            </a:xfrm>
          </p:grpSpPr>
          <p:pic>
            <p:nvPicPr>
              <p:cNvPr id="118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04645" y="2849897"/>
                <a:ext cx="5675976" cy="18774"/>
              </a:xfrm>
              <a:prstGeom prst="rect">
                <a:avLst/>
              </a:prstGeom>
            </p:spPr>
          </p:pic>
        </p:grpSp>
        <p:pic>
          <p:nvPicPr>
            <p:cNvPr id="116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44231" y="2952748"/>
              <a:ext cx="7281029" cy="1643058"/>
            </a:xfrm>
            <a:prstGeom prst="rect">
              <a:avLst/>
            </a:prstGeom>
          </p:spPr>
        </p:pic>
        <p:pic>
          <p:nvPicPr>
            <p:cNvPr id="117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26752" y="1866800"/>
              <a:ext cx="6904815" cy="1272986"/>
            </a:xfrm>
            <a:prstGeom prst="rect">
              <a:avLst/>
            </a:prstGeom>
          </p:spPr>
        </p:pic>
      </p:grpSp>
      <p:grpSp>
        <p:nvGrpSpPr>
          <p:cNvPr id="119" name="그룹 1015"/>
          <p:cNvGrpSpPr/>
          <p:nvPr/>
        </p:nvGrpSpPr>
        <p:grpSpPr>
          <a:xfrm>
            <a:off x="9448461" y="937190"/>
            <a:ext cx="8361840" cy="4497097"/>
            <a:chOff x="9448461" y="937190"/>
            <a:chExt cx="8361840" cy="4497097"/>
          </a:xfrm>
        </p:grpSpPr>
        <p:pic>
          <p:nvPicPr>
            <p:cNvPr id="12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48461" y="937190"/>
              <a:ext cx="8361840" cy="4497097"/>
            </a:xfrm>
            <a:prstGeom prst="rect">
              <a:avLst/>
            </a:prstGeom>
          </p:spPr>
        </p:pic>
      </p:grpSp>
      <p:grpSp>
        <p:nvGrpSpPr>
          <p:cNvPr id="121" name="그룹 1001"/>
          <p:cNvGrpSpPr/>
          <p:nvPr/>
        </p:nvGrpSpPr>
        <p:grpSpPr>
          <a:xfrm>
            <a:off x="877453" y="5643454"/>
            <a:ext cx="8361840" cy="4497097"/>
            <a:chOff x="877453" y="5643454"/>
            <a:chExt cx="8361840" cy="4497097"/>
          </a:xfrm>
        </p:grpSpPr>
        <p:pic>
          <p:nvPicPr>
            <p:cNvPr id="122" name="Object 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7453" y="5643454"/>
              <a:ext cx="8361840" cy="4497097"/>
            </a:xfrm>
            <a:prstGeom prst="rect">
              <a:avLst/>
            </a:prstGeom>
          </p:spPr>
        </p:pic>
      </p:grpSp>
      <p:grpSp>
        <p:nvGrpSpPr>
          <p:cNvPr id="123" name="그룹 1009"/>
          <p:cNvGrpSpPr/>
          <p:nvPr/>
        </p:nvGrpSpPr>
        <p:grpSpPr>
          <a:xfrm>
            <a:off x="2133874" y="7114974"/>
            <a:ext cx="5848999" cy="2116131"/>
            <a:chOff x="2133874" y="7114974"/>
            <a:chExt cx="5848999" cy="2116131"/>
          </a:xfrm>
        </p:grpSpPr>
        <p:grpSp>
          <p:nvGrpSpPr>
            <p:cNvPr id="124" name="그룹 1010"/>
            <p:cNvGrpSpPr/>
            <p:nvPr/>
          </p:nvGrpSpPr>
          <p:grpSpPr>
            <a:xfrm>
              <a:off x="2220432" y="7846953"/>
              <a:ext cx="5675976" cy="18774"/>
              <a:chOff x="2220432" y="7846953"/>
              <a:chExt cx="5675976" cy="18774"/>
            </a:xfrm>
          </p:grpSpPr>
          <p:pic>
            <p:nvPicPr>
              <p:cNvPr id="127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20432" y="7846953"/>
                <a:ext cx="5675976" cy="18774"/>
              </a:xfrm>
              <a:prstGeom prst="rect">
                <a:avLst/>
              </a:prstGeom>
            </p:spPr>
          </p:pic>
        </p:grpSp>
        <p:pic>
          <p:nvPicPr>
            <p:cNvPr id="125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9029" y="7949804"/>
              <a:ext cx="7604848" cy="1643058"/>
            </a:xfrm>
            <a:prstGeom prst="rect">
              <a:avLst/>
            </a:prstGeom>
          </p:spPr>
        </p:pic>
        <p:pic>
          <p:nvPicPr>
            <p:cNvPr id="126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244" y="6934744"/>
              <a:ext cx="6642109" cy="1213680"/>
            </a:xfrm>
            <a:prstGeom prst="rect">
              <a:avLst/>
            </a:prstGeom>
          </p:spPr>
        </p:pic>
      </p:grpSp>
      <p:grpSp>
        <p:nvGrpSpPr>
          <p:cNvPr id="128" name="그룹 1002"/>
          <p:cNvGrpSpPr/>
          <p:nvPr/>
        </p:nvGrpSpPr>
        <p:grpSpPr>
          <a:xfrm>
            <a:off x="9448461" y="5643454"/>
            <a:ext cx="8361840" cy="4497097"/>
            <a:chOff x="9448461" y="5643454"/>
            <a:chExt cx="8361840" cy="4497097"/>
          </a:xfrm>
        </p:grpSpPr>
        <p:pic>
          <p:nvPicPr>
            <p:cNvPr id="129" name="Object 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48461" y="5643454"/>
              <a:ext cx="8361840" cy="4497097"/>
            </a:xfrm>
            <a:prstGeom prst="rect">
              <a:avLst/>
            </a:prstGeom>
          </p:spPr>
        </p:pic>
      </p:grpSp>
      <p:grpSp>
        <p:nvGrpSpPr>
          <p:cNvPr id="130" name="그룹 1007"/>
          <p:cNvGrpSpPr/>
          <p:nvPr/>
        </p:nvGrpSpPr>
        <p:grpSpPr>
          <a:xfrm>
            <a:off x="10704881" y="7102447"/>
            <a:ext cx="5848999" cy="2141185"/>
            <a:chOff x="10704881" y="7102447"/>
            <a:chExt cx="5848999" cy="2141185"/>
          </a:xfrm>
        </p:grpSpPr>
        <p:grpSp>
          <p:nvGrpSpPr>
            <p:cNvPr id="131" name="그룹 1008"/>
            <p:cNvGrpSpPr/>
            <p:nvPr/>
          </p:nvGrpSpPr>
          <p:grpSpPr>
            <a:xfrm>
              <a:off x="10791399" y="7842780"/>
              <a:ext cx="5675976" cy="18774"/>
              <a:chOff x="10791399" y="7842780"/>
              <a:chExt cx="5675976" cy="18774"/>
            </a:xfrm>
          </p:grpSpPr>
          <p:pic>
            <p:nvPicPr>
              <p:cNvPr id="13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91399" y="7842780"/>
                <a:ext cx="5675976" cy="18774"/>
              </a:xfrm>
              <a:prstGeom prst="rect">
                <a:avLst/>
              </a:prstGeom>
            </p:spPr>
          </p:pic>
        </p:grpSp>
        <p:pic>
          <p:nvPicPr>
            <p:cNvPr id="132" name="Object 2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64407" y="7945632"/>
              <a:ext cx="6903724" cy="1643058"/>
            </a:xfrm>
            <a:prstGeom prst="rect">
              <a:avLst/>
            </a:prstGeom>
          </p:spPr>
        </p:pic>
        <p:pic>
          <p:nvPicPr>
            <p:cNvPr id="133" name="Object 2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89370" y="6922217"/>
              <a:ext cx="6209948" cy="121368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877453" y="937190"/>
            <a:ext cx="8361840" cy="4497097"/>
            <a:chOff x="877453" y="937190"/>
            <a:chExt cx="8361840" cy="44970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53" y="937190"/>
              <a:ext cx="8361840" cy="44970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88330" y="4371736"/>
            <a:ext cx="1159677" cy="828341"/>
            <a:chOff x="16063201" y="4918041"/>
            <a:chExt cx="1159677" cy="8283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3201" y="4918041"/>
              <a:ext cx="1159677" cy="828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7453" y="4371736"/>
            <a:ext cx="1159677" cy="828341"/>
            <a:chOff x="1674043" y="4918041"/>
            <a:chExt cx="1159677" cy="828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043" y="4918041"/>
              <a:ext cx="1159677" cy="828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9074818" y="-453162"/>
                <a:ext cx="36571429" cy="2084806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661" y="301822"/>
              <a:ext cx="4756573" cy="94091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9576" y="301822"/>
              <a:ext cx="7630877" cy="940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7453" y="5643454"/>
            <a:ext cx="8361840" cy="4497097"/>
            <a:chOff x="877453" y="5643454"/>
            <a:chExt cx="8361840" cy="44970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453" y="5643454"/>
              <a:ext cx="8361840" cy="44970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48461" y="5643454"/>
            <a:ext cx="8361840" cy="4497097"/>
            <a:chOff x="9448461" y="5643454"/>
            <a:chExt cx="8361840" cy="44970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8461" y="5643454"/>
              <a:ext cx="8361840" cy="44970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48461" y="937190"/>
            <a:ext cx="8361840" cy="4497097"/>
            <a:chOff x="9448461" y="937190"/>
            <a:chExt cx="8361840" cy="44970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48461" y="937190"/>
              <a:ext cx="8361840" cy="449709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057400" y="4785907"/>
            <a:ext cx="13135327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b="1" dirty="0">
                <a:solidFill>
                  <a:srgbClr val="0A243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SSAFY</a:t>
            </a:r>
            <a:r>
              <a:rPr lang="ko-KR" altLang="en-US" sz="6500" b="1" dirty="0">
                <a:solidFill>
                  <a:srgbClr val="0A243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를 위한 자체 화상 교육 프로그램</a:t>
            </a:r>
          </a:p>
        </p:txBody>
      </p:sp>
    </p:spTree>
    <p:extLst>
      <p:ext uri="{BB962C8B-B14F-4D97-AF65-F5344CB8AC3E}">
        <p14:creationId xmlns:p14="http://schemas.microsoft.com/office/powerpoint/2010/main" val="219498339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5238"/>
            <a:ext cx="13123828" cy="10285714"/>
            <a:chOff x="0" y="-95238"/>
            <a:chExt cx="13123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95238"/>
              <a:ext cx="1312382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26634" y="5943038"/>
            <a:ext cx="12741689" cy="64323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72672" y="2563314"/>
            <a:ext cx="8866667" cy="6076190"/>
            <a:chOff x="8172672" y="2563314"/>
            <a:chExt cx="8866667" cy="60761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72672" y="2563314"/>
              <a:ext cx="8858655" cy="6075673"/>
              <a:chOff x="8172672" y="2563314"/>
              <a:chExt cx="8858655" cy="607567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72672" y="2563314"/>
                <a:ext cx="8858655" cy="607567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83330" y="2937215"/>
              <a:ext cx="6667959" cy="3989311"/>
              <a:chOff x="9283330" y="2937215"/>
              <a:chExt cx="6667959" cy="39893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83330" y="2937215"/>
                <a:ext cx="6667959" cy="398931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2186" y="3199944"/>
            <a:ext cx="8203090" cy="43777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12284" y="-95238"/>
            <a:ext cx="773431" cy="10476190"/>
            <a:chOff x="17512284" y="-95238"/>
            <a:chExt cx="773431" cy="104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12284" y="-95238"/>
              <a:ext cx="773431" cy="104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57773" y="455673"/>
            <a:ext cx="2371214" cy="479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5362525" y="4640906"/>
            <a:ext cx="4997414" cy="423405"/>
          </a:xfrm>
          <a:prstGeom prst="rect">
            <a:avLst/>
          </a:prstGeom>
        </p:spPr>
      </p:pic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468" y="425629"/>
              <a:ext cx="4248966" cy="44569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4735" y="425629"/>
              <a:ext cx="8340204" cy="445690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371600" y="1763412"/>
            <a:ext cx="15773400" cy="76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0" dirty="0" smtClean="0"/>
              <a:t>UCC</a:t>
            </a:r>
            <a:r>
              <a:rPr lang="ko-KR" altLang="en-US" sz="20000" dirty="0" smtClean="0"/>
              <a:t>영상</a:t>
            </a:r>
            <a:endParaRPr lang="ko-KR" altLang="en-US" sz="20000" dirty="0"/>
          </a:p>
        </p:txBody>
      </p:sp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5238"/>
            <a:ext cx="13123828" cy="10285714"/>
            <a:chOff x="0" y="-95238"/>
            <a:chExt cx="131238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95238"/>
              <a:ext cx="1312382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1679" y="5902773"/>
            <a:ext cx="12741689" cy="64323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72672" y="2563314"/>
            <a:ext cx="8866667" cy="6076190"/>
            <a:chOff x="8172672" y="2563314"/>
            <a:chExt cx="8866667" cy="60761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72672" y="2563314"/>
              <a:ext cx="8858655" cy="6075673"/>
              <a:chOff x="8172672" y="2563314"/>
              <a:chExt cx="8858655" cy="607567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72672" y="2563314"/>
                <a:ext cx="8858655" cy="607567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83330" y="2937215"/>
              <a:ext cx="6667959" cy="3989311"/>
              <a:chOff x="9283330" y="2937215"/>
              <a:chExt cx="6667959" cy="39893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83330" y="2937215"/>
                <a:ext cx="6667959" cy="3989311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757" y="3228516"/>
            <a:ext cx="8145947" cy="43206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12284" y="-95238"/>
            <a:ext cx="773431" cy="10476190"/>
            <a:chOff x="17512284" y="-95238"/>
            <a:chExt cx="773431" cy="104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12284" y="-95238"/>
              <a:ext cx="773431" cy="104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21039" y="455673"/>
            <a:ext cx="2146290" cy="479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5362525" y="4640906"/>
            <a:ext cx="4997414" cy="423405"/>
          </a:xfrm>
          <a:prstGeom prst="rect">
            <a:avLst/>
          </a:prstGeom>
        </p:spPr>
      </p:pic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362028"/>
            <a:chOff x="0" y="0"/>
            <a:chExt cx="18285714" cy="13620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42403"/>
              <a:chOff x="0" y="0"/>
              <a:chExt cx="18285714" cy="104240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10424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273118"/>
              <a:ext cx="18285714" cy="1088910"/>
              <a:chOff x="0" y="273118"/>
              <a:chExt cx="18285714" cy="10889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273118"/>
                <a:ext cx="18285714" cy="10889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468" y="425629"/>
              <a:ext cx="4248966" cy="44569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9839" y="425629"/>
              <a:ext cx="7830366" cy="4456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7953" y="1941609"/>
            <a:ext cx="6161626" cy="64286"/>
            <a:chOff x="1557953" y="1941609"/>
            <a:chExt cx="6161626" cy="6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7953" y="1941609"/>
              <a:ext cx="6161626" cy="6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1128" y="876681"/>
            <a:ext cx="4138373" cy="1512773"/>
          </a:xfrm>
          <a:prstGeom prst="rect">
            <a:avLst/>
          </a:prstGeom>
        </p:spPr>
      </p:pic>
      <p:pic>
        <p:nvPicPr>
          <p:cNvPr id="3" name="다중화면공유&amp;닉네임&amp;참여자검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57953" y="2247900"/>
            <a:ext cx="15587047" cy="7696200"/>
          </a:xfrm>
          <a:prstGeom prst="rect">
            <a:avLst/>
          </a:prstGeom>
        </p:spPr>
      </p:pic>
    </p:spTree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18</Words>
  <Application>Microsoft Office PowerPoint</Application>
  <PresentationFormat>사용자 지정</PresentationFormat>
  <Paragraphs>11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?? ??</vt:lpstr>
      <vt:lpstr>HY견고딕</vt:lpstr>
      <vt:lpstr>Pretendard Variable</vt:lpstr>
      <vt:lpstr>Pretendard Variable Black</vt:lpstr>
      <vt:lpstr>Arial</vt:lpstr>
      <vt:lpstr>Arial Black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14</cp:revision>
  <dcterms:created xsi:type="dcterms:W3CDTF">2023-08-18T00:53:55Z</dcterms:created>
  <dcterms:modified xsi:type="dcterms:W3CDTF">2023-08-18T02:47:34Z</dcterms:modified>
</cp:coreProperties>
</file>